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7" r:id="rId3"/>
    <p:sldId id="258" r:id="rId4"/>
    <p:sldId id="262" r:id="rId5"/>
    <p:sldId id="266" r:id="rId6"/>
    <p:sldId id="263" r:id="rId7"/>
    <p:sldId id="259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82669-7361-4446-884E-40800222E21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C9F20-E5DB-4705-80CD-40B8EF7AE5A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C9F20-E5DB-4705-80CD-40B8EF7AE5A2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C9F20-E5DB-4705-80CD-40B8EF7AE5A2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C9F20-E5DB-4705-80CD-40B8EF7AE5A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C9F20-E5DB-4705-80CD-40B8EF7AE5A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C9F20-E5DB-4705-80CD-40B8EF7AE5A2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2B860-6EBF-4189-8D6B-E7FBE46CFAD3}" type="datetimeFigureOut">
              <a:rPr lang="en-US" smtClean="0"/>
              <a:pPr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AA196-C404-4BE8-AFA9-64C328595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gif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12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gif"/><Relationship Id="rId10" Type="http://schemas.openxmlformats.org/officeDocument/2006/relationships/image" Target="../media/image8.gif"/><Relationship Id="rId4" Type="http://schemas.openxmlformats.org/officeDocument/2006/relationships/image" Target="../media/image2.gif"/><Relationship Id="rId9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gif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12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gif"/><Relationship Id="rId10" Type="http://schemas.openxmlformats.org/officeDocument/2006/relationships/image" Target="../media/image8.gif"/><Relationship Id="rId4" Type="http://schemas.openxmlformats.org/officeDocument/2006/relationships/image" Target="../media/image2.gif"/><Relationship Id="rId9" Type="http://schemas.openxmlformats.org/officeDocument/2006/relationships/image" Target="../media/image7.gif"/><Relationship Id="rId14" Type="http://schemas.openxmlformats.org/officeDocument/2006/relationships/hyperlink" Target="cabeza,%20homros%20rodillas%20y%20pie.av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Edgehill%2008-09\Year%207\Unit%205-%20food\Body%20parts\cabeza,%20homros%20rodillas%20y%20pie.avi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2.gif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.gif"/><Relationship Id="rId7" Type="http://schemas.openxmlformats.org/officeDocument/2006/relationships/image" Target="../media/image14.gif"/><Relationship Id="rId12" Type="http://schemas.openxmlformats.org/officeDocument/2006/relationships/image" Target="../media/image1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8.gif"/><Relationship Id="rId5" Type="http://schemas.openxmlformats.org/officeDocument/2006/relationships/image" Target="../media/image4.gif"/><Relationship Id="rId10" Type="http://schemas.openxmlformats.org/officeDocument/2006/relationships/image" Target="../media/image17.gif"/><Relationship Id="rId4" Type="http://schemas.openxmlformats.org/officeDocument/2006/relationships/image" Target="../media/image13.gif"/><Relationship Id="rId9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85860"/>
            <a:ext cx="7786742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GB" sz="3200" dirty="0" smtClean="0"/>
          </a:p>
          <a:p>
            <a:r>
              <a:rPr lang="en-GB" sz="3200" dirty="0" err="1" smtClean="0"/>
              <a:t>Habla</a:t>
            </a:r>
            <a:r>
              <a:rPr lang="en-GB" sz="3200" dirty="0" smtClean="0"/>
              <a:t> con </a:t>
            </a:r>
            <a:r>
              <a:rPr lang="en-GB" sz="3200" dirty="0" err="1" smtClean="0"/>
              <a:t>tus</a:t>
            </a:r>
            <a:r>
              <a:rPr lang="en-GB" sz="3200" dirty="0" smtClean="0"/>
              <a:t> amigos EN ESPAÑOL...</a:t>
            </a:r>
          </a:p>
          <a:p>
            <a:endParaRPr lang="en-GB" sz="3200" dirty="0"/>
          </a:p>
          <a:p>
            <a:r>
              <a:rPr lang="en-GB" sz="3200" dirty="0" smtClean="0"/>
              <a:t>¿</a:t>
            </a:r>
            <a:r>
              <a:rPr lang="en-GB" sz="3200" dirty="0" err="1" smtClean="0"/>
              <a:t>Qué</a:t>
            </a:r>
            <a:r>
              <a:rPr lang="en-GB" sz="3200" dirty="0" smtClean="0"/>
              <a:t> </a:t>
            </a:r>
            <a:r>
              <a:rPr lang="en-GB" sz="3200" dirty="0" err="1" smtClean="0"/>
              <a:t>hiciste</a:t>
            </a:r>
            <a:r>
              <a:rPr lang="en-GB" sz="3200" dirty="0" smtClean="0"/>
              <a:t> el fin de </a:t>
            </a:r>
            <a:r>
              <a:rPr lang="en-GB" sz="3200" dirty="0" err="1" smtClean="0"/>
              <a:t>semana</a:t>
            </a:r>
            <a:r>
              <a:rPr lang="en-GB" sz="3200" dirty="0" smtClean="0"/>
              <a:t> </a:t>
            </a:r>
            <a:r>
              <a:rPr lang="en-GB" sz="3200" dirty="0" err="1" smtClean="0"/>
              <a:t>pasado</a:t>
            </a:r>
            <a:r>
              <a:rPr lang="en-GB" sz="3200" dirty="0" smtClean="0"/>
              <a:t>?</a:t>
            </a:r>
          </a:p>
          <a:p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m_showing_wristwatch_hg_cl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5072074"/>
            <a:ext cx="1557338" cy="828584"/>
          </a:xfrm>
          <a:prstGeom prst="rect">
            <a:avLst/>
          </a:prstGeom>
        </p:spPr>
      </p:pic>
      <p:pic>
        <p:nvPicPr>
          <p:cNvPr id="3" name="Picture 2" descr="happ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357166"/>
            <a:ext cx="1197952" cy="1747013"/>
          </a:xfrm>
          <a:prstGeom prst="rect">
            <a:avLst/>
          </a:prstGeom>
        </p:spPr>
      </p:pic>
      <p:pic>
        <p:nvPicPr>
          <p:cNvPr id="4" name="Picture 3" descr="hockey_player_figure_skate_hg_cl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4786322"/>
            <a:ext cx="1282807" cy="1747013"/>
          </a:xfrm>
          <a:prstGeom prst="rect">
            <a:avLst/>
          </a:prstGeom>
        </p:spPr>
      </p:pic>
      <p:pic>
        <p:nvPicPr>
          <p:cNvPr id="5" name="Picture 4" descr="laughin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10" y="4572008"/>
            <a:ext cx="1272824" cy="1747013"/>
          </a:xfrm>
          <a:prstGeom prst="rect">
            <a:avLst/>
          </a:prstGeom>
        </p:spPr>
      </p:pic>
      <p:pic>
        <p:nvPicPr>
          <p:cNvPr id="6" name="Picture 3" descr="lumberjack_proud_hg_clr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357166"/>
            <a:ext cx="2098683" cy="2098683"/>
          </a:xfrm>
          <a:prstGeom prst="rect">
            <a:avLst/>
          </a:prstGeom>
          <a:noFill/>
        </p:spPr>
      </p:pic>
      <p:pic>
        <p:nvPicPr>
          <p:cNvPr id="7" name="Picture 6" descr="eyes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472" y="2928934"/>
            <a:ext cx="952500" cy="476250"/>
          </a:xfrm>
          <a:prstGeom prst="rect">
            <a:avLst/>
          </a:prstGeom>
        </p:spPr>
      </p:pic>
      <p:pic>
        <p:nvPicPr>
          <p:cNvPr id="8" name="Picture 7" descr="nose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3636" y="2428868"/>
            <a:ext cx="1494863" cy="2245503"/>
          </a:xfrm>
          <a:prstGeom prst="rect">
            <a:avLst/>
          </a:prstGeom>
        </p:spPr>
      </p:pic>
      <p:pic>
        <p:nvPicPr>
          <p:cNvPr id="9" name="Picture 8" descr="shoulders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0232" y="571480"/>
            <a:ext cx="1967614" cy="1495387"/>
          </a:xfrm>
          <a:prstGeom prst="rect">
            <a:avLst/>
          </a:prstGeom>
        </p:spPr>
      </p:pic>
      <p:pic>
        <p:nvPicPr>
          <p:cNvPr id="10" name="Picture 9" descr="ear checks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28992" y="2571744"/>
            <a:ext cx="2142222" cy="1609727"/>
          </a:xfrm>
          <a:prstGeom prst="rect">
            <a:avLst/>
          </a:prstGeom>
        </p:spPr>
      </p:pic>
      <p:pic>
        <p:nvPicPr>
          <p:cNvPr id="11" name="Picture 10" descr="foot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00760" y="500042"/>
            <a:ext cx="1904990" cy="1904990"/>
          </a:xfrm>
          <a:prstGeom prst="rect">
            <a:avLst/>
          </a:prstGeom>
        </p:spPr>
      </p:pic>
      <p:pic>
        <p:nvPicPr>
          <p:cNvPr id="12" name="Picture 11" descr="mouth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14480" y="2428868"/>
            <a:ext cx="1812637" cy="1362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</a:t>
            </a:r>
            <a:r>
              <a:rPr lang="en-GB" sz="2800" dirty="0" smtClean="0">
                <a:latin typeface="Comic Sans MS" pitchFamily="66" charset="0"/>
              </a:rPr>
              <a:t>to revise describing past actions 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to </a:t>
            </a:r>
            <a:r>
              <a:rPr lang="en-GB" sz="2800" dirty="0" smtClean="0">
                <a:latin typeface="Comic Sans MS" pitchFamily="66" charset="0"/>
              </a:rPr>
              <a:t>learn 11 body parts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learn how to say what it hurts</a:t>
            </a:r>
          </a:p>
          <a:p>
            <a:r>
              <a:rPr lang="en-GB" sz="2800" dirty="0" smtClean="0">
                <a:latin typeface="Comic Sans MS" pitchFamily="66" charset="0"/>
              </a:rPr>
              <a:t>4) to play brain gym</a:t>
            </a:r>
          </a:p>
          <a:p>
            <a:r>
              <a:rPr lang="en-GB" sz="2800" dirty="0" smtClean="0">
                <a:latin typeface="Comic Sans MS" pitchFamily="66" charset="0"/>
              </a:rPr>
              <a:t>5) </a:t>
            </a:r>
            <a:r>
              <a:rPr lang="en-GB" sz="2800" smtClean="0">
                <a:latin typeface="Comic Sans MS" pitchFamily="66" charset="0"/>
              </a:rPr>
              <a:t>to sing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/>
        </p:nvGraphicFramePr>
        <p:xfrm>
          <a:off x="539750" y="2349500"/>
          <a:ext cx="8208963" cy="3190240"/>
        </p:xfrm>
        <a:graphic>
          <a:graphicData uri="http://schemas.openxmlformats.org/drawingml/2006/table">
            <a:tbl>
              <a:tblPr/>
              <a:tblGrid>
                <a:gridCol w="1941513"/>
                <a:gridCol w="2090737"/>
                <a:gridCol w="2124075"/>
                <a:gridCol w="2052638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Fecha</a:t>
                      </a:r>
                      <a:endParaRPr kumimoji="0" lang="en-US" sz="3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Sujeto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Voy a aprender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 </a:t>
                      </a:r>
                      <a:r>
                        <a:rPr kumimoji="0" lang="en-GB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aprendido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cuerpo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 /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84213" y="549275"/>
            <a:ext cx="7343775" cy="1349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  <a:cs typeface="Times New Roman" pitchFamily="18" charset="0"/>
              </a:rPr>
              <a:t>¿Cuántas cosas vas a aprender hoy?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m_showing_wristwatch_hg_cl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5072074"/>
            <a:ext cx="1557338" cy="828584"/>
          </a:xfrm>
          <a:prstGeom prst="rect">
            <a:avLst/>
          </a:prstGeom>
        </p:spPr>
      </p:pic>
      <p:pic>
        <p:nvPicPr>
          <p:cNvPr id="3" name="Picture 2" descr="happ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357166"/>
            <a:ext cx="1197952" cy="1747013"/>
          </a:xfrm>
          <a:prstGeom prst="rect">
            <a:avLst/>
          </a:prstGeom>
        </p:spPr>
      </p:pic>
      <p:pic>
        <p:nvPicPr>
          <p:cNvPr id="4" name="Picture 3" descr="hockey_player_figure_skate_hg_cl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4786322"/>
            <a:ext cx="1282807" cy="1747013"/>
          </a:xfrm>
          <a:prstGeom prst="rect">
            <a:avLst/>
          </a:prstGeom>
        </p:spPr>
      </p:pic>
      <p:pic>
        <p:nvPicPr>
          <p:cNvPr id="5" name="Picture 4" descr="laughin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10" y="4572008"/>
            <a:ext cx="1272824" cy="1747013"/>
          </a:xfrm>
          <a:prstGeom prst="rect">
            <a:avLst/>
          </a:prstGeom>
        </p:spPr>
      </p:pic>
      <p:pic>
        <p:nvPicPr>
          <p:cNvPr id="6" name="Picture 3" descr="lumberjack_proud_hg_clr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357166"/>
            <a:ext cx="2098683" cy="2098683"/>
          </a:xfrm>
          <a:prstGeom prst="rect">
            <a:avLst/>
          </a:prstGeom>
          <a:noFill/>
        </p:spPr>
      </p:pic>
      <p:pic>
        <p:nvPicPr>
          <p:cNvPr id="7" name="Picture 6" descr="eyes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472" y="2928934"/>
            <a:ext cx="952500" cy="476250"/>
          </a:xfrm>
          <a:prstGeom prst="rect">
            <a:avLst/>
          </a:prstGeom>
        </p:spPr>
      </p:pic>
      <p:pic>
        <p:nvPicPr>
          <p:cNvPr id="8" name="Picture 7" descr="nose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3636" y="2428868"/>
            <a:ext cx="1494863" cy="2245503"/>
          </a:xfrm>
          <a:prstGeom prst="rect">
            <a:avLst/>
          </a:prstGeom>
        </p:spPr>
      </p:pic>
      <p:pic>
        <p:nvPicPr>
          <p:cNvPr id="9" name="Picture 8" descr="shoulders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0232" y="571480"/>
            <a:ext cx="1967614" cy="1495387"/>
          </a:xfrm>
          <a:prstGeom prst="rect">
            <a:avLst/>
          </a:prstGeom>
        </p:spPr>
      </p:pic>
      <p:pic>
        <p:nvPicPr>
          <p:cNvPr id="10" name="Picture 9" descr="ear checks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28992" y="2571744"/>
            <a:ext cx="2142222" cy="1609727"/>
          </a:xfrm>
          <a:prstGeom prst="rect">
            <a:avLst/>
          </a:prstGeom>
        </p:spPr>
      </p:pic>
      <p:pic>
        <p:nvPicPr>
          <p:cNvPr id="11" name="Picture 10" descr="foot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00760" y="500042"/>
            <a:ext cx="1904990" cy="1904990"/>
          </a:xfrm>
          <a:prstGeom prst="rect">
            <a:avLst/>
          </a:prstGeom>
        </p:spPr>
      </p:pic>
      <p:pic>
        <p:nvPicPr>
          <p:cNvPr id="12" name="Picture 11" descr="mouth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14480" y="2428868"/>
            <a:ext cx="1812637" cy="1362067"/>
          </a:xfrm>
          <a:prstGeom prst="rect">
            <a:avLst/>
          </a:prstGeom>
        </p:spPr>
      </p:pic>
      <p:sp>
        <p:nvSpPr>
          <p:cNvPr id="13" name="Right Arrow 12">
            <a:hlinkClick r:id="rId14" action="ppaction://hlinkfile"/>
          </p:cNvPr>
          <p:cNvSpPr/>
          <p:nvPr/>
        </p:nvSpPr>
        <p:spPr>
          <a:xfrm>
            <a:off x="7572396" y="6000768"/>
            <a:ext cx="107157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abeza, homros rodillas y pi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43042" y="1142984"/>
            <a:ext cx="5524528" cy="4143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app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57166"/>
            <a:ext cx="1197952" cy="1747013"/>
          </a:xfrm>
          <a:prstGeom prst="rect">
            <a:avLst/>
          </a:prstGeom>
        </p:spPr>
      </p:pic>
      <p:pic>
        <p:nvPicPr>
          <p:cNvPr id="6" name="Picture 3" descr="lumberjack_proud_hg_cl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57166"/>
            <a:ext cx="2098683" cy="2098683"/>
          </a:xfrm>
          <a:prstGeom prst="rect">
            <a:avLst/>
          </a:prstGeom>
          <a:noFill/>
        </p:spPr>
      </p:pic>
      <p:pic>
        <p:nvPicPr>
          <p:cNvPr id="7" name="Picture 6" descr="eye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3929066"/>
            <a:ext cx="952500" cy="476250"/>
          </a:xfrm>
          <a:prstGeom prst="rect">
            <a:avLst/>
          </a:prstGeom>
        </p:spPr>
      </p:pic>
      <p:pic>
        <p:nvPicPr>
          <p:cNvPr id="8" name="Picture 7" descr="nose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3429000"/>
            <a:ext cx="1494863" cy="2245503"/>
          </a:xfrm>
          <a:prstGeom prst="rect">
            <a:avLst/>
          </a:prstGeom>
        </p:spPr>
      </p:pic>
      <p:pic>
        <p:nvPicPr>
          <p:cNvPr id="9" name="Picture 8" descr="shoulders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0232" y="571480"/>
            <a:ext cx="1967614" cy="1495387"/>
          </a:xfrm>
          <a:prstGeom prst="rect">
            <a:avLst/>
          </a:prstGeom>
        </p:spPr>
      </p:pic>
      <p:pic>
        <p:nvPicPr>
          <p:cNvPr id="10" name="Picture 9" descr="ear checks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0430" y="3571876"/>
            <a:ext cx="2142222" cy="1609727"/>
          </a:xfrm>
          <a:prstGeom prst="rect">
            <a:avLst/>
          </a:prstGeom>
        </p:spPr>
      </p:pic>
      <p:pic>
        <p:nvPicPr>
          <p:cNvPr id="11" name="Picture 10" descr="foot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0760" y="500042"/>
            <a:ext cx="1904990" cy="1904990"/>
          </a:xfrm>
          <a:prstGeom prst="rect">
            <a:avLst/>
          </a:prstGeom>
        </p:spPr>
      </p:pic>
      <p:pic>
        <p:nvPicPr>
          <p:cNvPr id="12" name="Picture 11" descr="mouth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85918" y="3429000"/>
            <a:ext cx="1812637" cy="136206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7158" y="2500306"/>
            <a:ext cx="80010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err="1" smtClean="0">
                <a:solidFill>
                  <a:srgbClr val="FF0000"/>
                </a:solidFill>
              </a:rPr>
              <a:t>cabeza</a:t>
            </a:r>
            <a:r>
              <a:rPr lang="en-GB" sz="2600" dirty="0" smtClean="0">
                <a:solidFill>
                  <a:srgbClr val="FF0000"/>
                </a:solidFill>
              </a:rPr>
              <a:t>		</a:t>
            </a:r>
            <a:r>
              <a:rPr lang="en-GB" sz="2600" dirty="0" err="1" smtClean="0">
                <a:solidFill>
                  <a:srgbClr val="00B0F0"/>
                </a:solidFill>
              </a:rPr>
              <a:t>hombros</a:t>
            </a:r>
            <a:r>
              <a:rPr lang="en-GB" sz="2600" dirty="0" smtClean="0">
                <a:solidFill>
                  <a:srgbClr val="FF0000"/>
                </a:solidFill>
              </a:rPr>
              <a:t>	</a:t>
            </a:r>
            <a:r>
              <a:rPr lang="en-GB" sz="2600" dirty="0" err="1" smtClean="0">
                <a:solidFill>
                  <a:srgbClr val="FF0000"/>
                </a:solidFill>
              </a:rPr>
              <a:t>rodillas</a:t>
            </a:r>
            <a:r>
              <a:rPr lang="en-GB" sz="2600" dirty="0" smtClean="0">
                <a:solidFill>
                  <a:srgbClr val="FF0000"/>
                </a:solidFill>
              </a:rPr>
              <a:t>		</a:t>
            </a:r>
            <a:r>
              <a:rPr lang="en-GB" sz="2600" dirty="0" smtClean="0">
                <a:solidFill>
                  <a:srgbClr val="00B0F0"/>
                </a:solidFill>
              </a:rPr>
              <a:t>pie</a:t>
            </a:r>
            <a:endParaRPr lang="en-GB" sz="2600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34" y="5643578"/>
            <a:ext cx="80010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 smtClean="0">
                <a:solidFill>
                  <a:srgbClr val="00B0F0"/>
                </a:solidFill>
              </a:rPr>
              <a:t>ojos</a:t>
            </a:r>
            <a:r>
              <a:rPr lang="es-ES" sz="2600" dirty="0" smtClean="0">
                <a:solidFill>
                  <a:srgbClr val="FF0000"/>
                </a:solidFill>
              </a:rPr>
              <a:t>		boca		orejas		</a:t>
            </a:r>
            <a:r>
              <a:rPr lang="es-ES" sz="2600" dirty="0">
                <a:solidFill>
                  <a:srgbClr val="FF0000"/>
                </a:solidFill>
              </a:rPr>
              <a:t> </a:t>
            </a:r>
            <a:r>
              <a:rPr lang="es-ES" sz="2600" dirty="0" smtClean="0">
                <a:solidFill>
                  <a:srgbClr val="FF0000"/>
                </a:solidFill>
              </a:rPr>
              <a:t>      nariz</a:t>
            </a:r>
            <a:endParaRPr lang="es-ES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960938" y="228600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46138" y="2286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89238" y="228600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303338" y="342900"/>
            <a:ext cx="1371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izquierda</a:t>
            </a:r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46438" y="342900"/>
            <a:ext cx="1371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derecha</a:t>
            </a:r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418138" y="342900"/>
            <a:ext cx="1600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dos manos</a:t>
            </a:r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195513" y="23495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160838" y="12700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140200" y="2420938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217738" y="1270000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195513" y="45085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195513" y="3429000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211638" y="4581525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140200" y="3500438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6" name="Picture 15" descr="arm_showing_wristwatch_hg_cl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429264"/>
            <a:ext cx="1557338" cy="828584"/>
          </a:xfrm>
          <a:prstGeom prst="rect">
            <a:avLst/>
          </a:prstGeom>
        </p:spPr>
      </p:pic>
      <p:pic>
        <p:nvPicPr>
          <p:cNvPr id="17" name="Picture 16" descr="hockey_player_figure_skate_hg_c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5357826"/>
            <a:ext cx="915616" cy="1246947"/>
          </a:xfrm>
          <a:prstGeom prst="rect">
            <a:avLst/>
          </a:prstGeom>
        </p:spPr>
      </p:pic>
      <p:pic>
        <p:nvPicPr>
          <p:cNvPr id="18" name="Picture 17" descr="laughing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4143381"/>
            <a:ext cx="1093002" cy="1500198"/>
          </a:xfrm>
          <a:prstGeom prst="rect">
            <a:avLst/>
          </a:prstGeom>
        </p:spPr>
      </p:pic>
      <p:pic>
        <p:nvPicPr>
          <p:cNvPr id="19" name="Picture 18" descr="mouth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2071678"/>
            <a:ext cx="1521114" cy="1143008"/>
          </a:xfrm>
          <a:prstGeom prst="rect">
            <a:avLst/>
          </a:prstGeom>
        </p:spPr>
      </p:pic>
      <p:pic>
        <p:nvPicPr>
          <p:cNvPr id="20" name="Picture 19" descr="happy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4348" y="928670"/>
            <a:ext cx="806063" cy="1175509"/>
          </a:xfrm>
          <a:prstGeom prst="rect">
            <a:avLst/>
          </a:prstGeom>
        </p:spPr>
      </p:pic>
      <p:pic>
        <p:nvPicPr>
          <p:cNvPr id="21" name="Picture 3" descr="lumberjack_proud_hg_clr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857232"/>
            <a:ext cx="1169989" cy="1169989"/>
          </a:xfrm>
          <a:prstGeom prst="rect">
            <a:avLst/>
          </a:prstGeom>
          <a:noFill/>
        </p:spPr>
      </p:pic>
      <p:pic>
        <p:nvPicPr>
          <p:cNvPr id="22" name="Picture 21" descr="nose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57752" y="4286256"/>
            <a:ext cx="928694" cy="1143008"/>
          </a:xfrm>
          <a:prstGeom prst="rect">
            <a:avLst/>
          </a:prstGeom>
        </p:spPr>
      </p:pic>
      <p:pic>
        <p:nvPicPr>
          <p:cNvPr id="23" name="Picture 22" descr="shoulders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034" y="3143248"/>
            <a:ext cx="1214446" cy="922979"/>
          </a:xfrm>
          <a:prstGeom prst="rect">
            <a:avLst/>
          </a:prstGeom>
        </p:spPr>
      </p:pic>
      <p:pic>
        <p:nvPicPr>
          <p:cNvPr id="24" name="Picture 23" descr="ear checks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572000" y="3214686"/>
            <a:ext cx="1286596" cy="966785"/>
          </a:xfrm>
          <a:prstGeom prst="rect">
            <a:avLst/>
          </a:prstGeom>
        </p:spPr>
      </p:pic>
      <p:pic>
        <p:nvPicPr>
          <p:cNvPr id="25" name="Picture 24" descr="foot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643438" y="2000240"/>
            <a:ext cx="1143008" cy="1143008"/>
          </a:xfrm>
          <a:prstGeom prst="rect">
            <a:avLst/>
          </a:prstGeom>
        </p:spPr>
      </p:pic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214810" y="557214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2143108" y="5500702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8000">
                <a:latin typeface="Comic Sans MS" pitchFamily="66" charset="0"/>
              </a:rPr>
              <a:t>Al escribir</a:t>
            </a:r>
            <a:endParaRPr lang="en-US" sz="8000">
              <a:latin typeface="Comic Sans MS" pitchFamily="66" charset="0"/>
            </a:endParaRPr>
          </a:p>
        </p:txBody>
      </p:sp>
      <p:pic>
        <p:nvPicPr>
          <p:cNvPr id="4099" name="Picture 3" descr="writin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3788" y="2781300"/>
            <a:ext cx="4581525" cy="356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/>
        </p:nvGraphicFramePr>
        <p:xfrm>
          <a:off x="539750" y="2349500"/>
          <a:ext cx="8208963" cy="3190240"/>
        </p:xfrm>
        <a:graphic>
          <a:graphicData uri="http://schemas.openxmlformats.org/drawingml/2006/table">
            <a:tbl>
              <a:tblPr/>
              <a:tblGrid>
                <a:gridCol w="1941513"/>
                <a:gridCol w="2090737"/>
                <a:gridCol w="2124075"/>
                <a:gridCol w="2052638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Fecha</a:t>
                      </a:r>
                      <a:endParaRPr kumimoji="0" lang="en-US" sz="3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Sujeto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Voy a aprender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 </a:t>
                      </a:r>
                      <a:r>
                        <a:rPr kumimoji="0" lang="en-GB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aprendido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cuerpo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84213" y="549275"/>
            <a:ext cx="7343775" cy="1349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  <a:cs typeface="Times New Roman" pitchFamily="18" charset="0"/>
              </a:rPr>
              <a:t>¿Cuántas cosas vas a aprender hoy?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109</Words>
  <Application>Microsoft Office PowerPoint</Application>
  <PresentationFormat>On-screen Show (4:3)</PresentationFormat>
  <Paragraphs>40</Paragraphs>
  <Slides>10</Slides>
  <Notes>10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</cp:revision>
  <dcterms:created xsi:type="dcterms:W3CDTF">2009-03-29T15:04:26Z</dcterms:created>
  <dcterms:modified xsi:type="dcterms:W3CDTF">2009-03-29T16:57:37Z</dcterms:modified>
</cp:coreProperties>
</file>